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DBC76-F598-41C3-89B0-10D032D1BFDC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9847E-87A9-4999-BE46-F5C579C17D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27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39847E-87A9-4999-BE46-F5C579C17D3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64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418EB7-5456-4C41-CAE2-15D22AA96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91EA51-BA6B-42B6-0329-79BBE7227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8D2FCE-6094-D0E6-2CE2-19822F9B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AF9BB0-238E-32F7-C5C1-99379732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B998FC-5C85-8A30-6FA8-476C1487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67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ABF2C-67CA-2F17-F02F-CA4B5B8B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99A95B3-F665-681C-2893-28FE0389F0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D188DB9-F658-5343-0612-5697DBBD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6FFC813-45E2-0090-1D40-BD782D44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92EB62-B87C-753E-CB5C-B4A0C55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486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1428E16-316F-FA98-E1B3-D70416B5F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F782415-9992-FDD6-EA33-95FBF8294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95A176-B9E5-4FC7-3F80-8540C2AC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30556A-FC22-0271-628B-613C7FAE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6B6131-BA27-0562-744F-E8869FF5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920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069BA3-0A73-206D-304F-88843276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6BC879-7556-AE4B-7B2B-8B17437C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D85A41-A42D-E5FD-6229-81262DE7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D71F30C-9706-7A41-F376-45C54E3A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0CA3605-C675-CAAF-6534-A9BC0526A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208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FD47FA-E2A8-D461-AC69-4F464538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A541785-F40B-932F-1315-1AF8CE4D5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DD56FD-D55B-B82C-3187-A3742213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0EA22A-BA6B-AE10-355C-8F4DA668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CE607A-FB17-74E0-21DE-D6921CA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987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CD327D-5DAF-A9D8-F8D9-83CBB8151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641F1F-96A3-3799-E5DF-66C879CD3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5955232-4EE6-E669-8F2E-802C6FFC1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CCC6D0-0572-DFEA-82E7-555208B3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7FA828-29F4-FD2E-80A0-1A5F24A15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C920144-768A-567B-6FE0-8FB7033A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30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27467D-5068-00DF-9224-C893E9A1F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A402F8F-7272-AEB2-3831-70EA2B759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99BBF2C-BD48-4118-8CA0-03F46687C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698A23E-B889-2827-21B2-9A63598BA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EEF4B45-A069-5AC5-62EA-39C30585A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D2F87AA-1AFF-27A9-8414-5633D7C3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8E0EC19-F492-C08D-A7E6-E21048CDD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6AA3B1-611A-DE91-C009-F1E40E715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34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224BA4-478C-8EEB-6D25-0E529A2B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53CBFA9-AC5D-657F-DED9-17B81028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A663B50-1E96-9190-2F89-DEE8329E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0EF137-0CEC-3E7C-A576-8B6681E7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73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61C39F3-B62E-92EB-C19E-A94F7304C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7DFAC9A-3846-E50A-373F-886E8CC7E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6F27B14-998A-E3B6-AB9A-37B78C00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80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AF9092-F07E-0FB7-C272-57B111C6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A2C17B-02E1-6C33-50C8-28FE4C78E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7048B22-AC9D-E104-A72A-F04283CCE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87D7A83-E403-FA5A-70D3-22AC387D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DB42AC2-4100-267A-0D9F-B165FBEF7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4C3FC9-1335-A8C3-610B-DAF7A57F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049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92660A-9F9F-C9AD-60C9-9AB16FBD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B1902A6-7CAA-DC14-AD65-08D4733C2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108C93-A7B4-1A4D-1941-3EEE5BA38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D79AF8D-4D97-66C7-4C63-7F27861B9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DB7B6B6-037F-D2DD-49F7-3BBF6FF7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A189CA9-302B-B367-00BD-3582BEFE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014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8DBE7E48-2EB7-758D-DE5D-EBA6F4D8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FFE205-6BDA-633A-2FB3-48DDA29F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E384E1-6BB6-A5EB-BAF6-0D817CA57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0828-8671-4F56-83D1-87D57B122D6B}" type="datetimeFigureOut">
              <a:rPr lang="zh-TW" altLang="en-US" smtClean="0"/>
              <a:t>2023/3/7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41B51C-7136-B504-17B9-460680F6A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CD6B2E-4EA4-8F79-3E6F-99E016C35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DB257-0432-43A3-9099-2D96166A47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61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B3759E-053F-9FFB-302F-B23C48C6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063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Stochastic Calculus for</a:t>
            </a:r>
            <a:r>
              <a:rPr lang="zh-TW" alt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Finance</a:t>
            </a:r>
            <a:br>
              <a:rPr lang="en-US" altLang="zh-TW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2023/03/07</a:t>
            </a:r>
            <a:endParaRPr lang="zh-TW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3DB5A22-3868-744A-6CDF-EF2737359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5518"/>
            <a:ext cx="9144000" cy="1655762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311707004 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游竣瑜</a:t>
            </a:r>
          </a:p>
        </p:txBody>
      </p:sp>
    </p:spTree>
    <p:extLst>
      <p:ext uri="{BB962C8B-B14F-4D97-AF65-F5344CB8AC3E}">
        <p14:creationId xmlns:p14="http://schemas.microsoft.com/office/powerpoint/2010/main" val="368120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一張含有 文字 的圖片&#10;&#10;自動產生的描述">
            <a:extLst>
              <a:ext uri="{FF2B5EF4-FFF2-40B4-BE49-F238E27FC236}">
                <a16:creationId xmlns:a16="http://schemas.microsoft.com/office/drawing/2014/main" id="{3621B0F0-0A0B-8E10-D985-7331040B2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9" y="146489"/>
            <a:ext cx="11262142" cy="2454668"/>
          </a:xfrm>
          <a:prstGeom prst="rect">
            <a:avLst/>
          </a:prstGeom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EEE8E020-CD5E-8F38-BBA2-289FF6BE9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420" y="4514399"/>
            <a:ext cx="7589160" cy="10323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6019697D-8C3F-2EF5-4C89-4C851931E4AD}"/>
              </a:ext>
            </a:extLst>
          </p:cNvPr>
          <p:cNvGrpSpPr/>
          <p:nvPr/>
        </p:nvGrpSpPr>
        <p:grpSpPr>
          <a:xfrm>
            <a:off x="511931" y="2660476"/>
            <a:ext cx="11215140" cy="800324"/>
            <a:chOff x="352029" y="2694412"/>
            <a:chExt cx="11215140" cy="80032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B9B642ED-AF16-6A7C-48B9-5A30B68F8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44" b="1723"/>
            <a:stretch/>
          </p:blipFill>
          <p:spPr>
            <a:xfrm>
              <a:off x="352029" y="2694412"/>
              <a:ext cx="5327356" cy="7983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489CC31A-AC93-1C01-EE0F-7A0D28C79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23"/>
            <a:stretch/>
          </p:blipFill>
          <p:spPr>
            <a:xfrm>
              <a:off x="5785865" y="2696416"/>
              <a:ext cx="5781304" cy="7983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pic>
        <p:nvPicPr>
          <p:cNvPr id="10" name="圖片 9">
            <a:extLst>
              <a:ext uri="{FF2B5EF4-FFF2-40B4-BE49-F238E27FC236}">
                <a16:creationId xmlns:a16="http://schemas.microsoft.com/office/drawing/2014/main" id="{B8F943D7-1BB8-C07B-500B-6341616D7A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77" y="3588439"/>
            <a:ext cx="6057846" cy="79832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280E8A0A-9DA7-8C56-4AFD-218026F7B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27" y="5674410"/>
            <a:ext cx="7175146" cy="98803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1745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9E90793C-B042-3DB7-0689-3DEFC6E8D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20" y="1977927"/>
            <a:ext cx="10006359" cy="2902146"/>
          </a:xfrm>
          <a:prstGeom prst="rect">
            <a:avLst/>
          </a:prstGeom>
        </p:spPr>
      </p:pic>
      <p:pic>
        <p:nvPicPr>
          <p:cNvPr id="2" name="圖片 1" descr="一張含有 文字 的圖片&#10;&#10;自動產生的描述">
            <a:extLst>
              <a:ext uri="{FF2B5EF4-FFF2-40B4-BE49-F238E27FC236}">
                <a16:creationId xmlns:a16="http://schemas.microsoft.com/office/drawing/2014/main" id="{366DACEC-6D3F-E712-D5D6-0DBF847FC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1" t="7066" b="56505"/>
          <a:stretch/>
        </p:blipFill>
        <p:spPr>
          <a:xfrm>
            <a:off x="4611891" y="5155659"/>
            <a:ext cx="6010714" cy="47769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8075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5690327-7D16-0144-B01D-7F2D62290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0"/>
          <a:stretch/>
        </p:blipFill>
        <p:spPr>
          <a:xfrm>
            <a:off x="1319670" y="474610"/>
            <a:ext cx="9552659" cy="3218502"/>
          </a:xfrm>
          <a:prstGeom prst="rect">
            <a:avLst/>
          </a:prstGeom>
        </p:spPr>
      </p:pic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54C1165F-822F-D0E8-EC2B-9647D06E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4" y="3906176"/>
            <a:ext cx="5032796" cy="23437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FD6E1F0-14D8-04AD-4F26-790C27A1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254" y="5579899"/>
            <a:ext cx="6628342" cy="48354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50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2A64C1F3-FD7B-BF8A-87B7-AD7CED9781B2}"/>
              </a:ext>
            </a:extLst>
          </p:cNvPr>
          <p:cNvGrpSpPr/>
          <p:nvPr/>
        </p:nvGrpSpPr>
        <p:grpSpPr>
          <a:xfrm>
            <a:off x="1334310" y="95394"/>
            <a:ext cx="9523379" cy="3992501"/>
            <a:chOff x="1334309" y="1171852"/>
            <a:chExt cx="9523379" cy="3992501"/>
          </a:xfrm>
        </p:grpSpPr>
        <p:pic>
          <p:nvPicPr>
            <p:cNvPr id="2" name="圖片 1" descr="一張含有 文字 的圖片&#10;&#10;自動產生的描述">
              <a:extLst>
                <a:ext uri="{FF2B5EF4-FFF2-40B4-BE49-F238E27FC236}">
                  <a16:creationId xmlns:a16="http://schemas.microsoft.com/office/drawing/2014/main" id="{96ED1268-1FC0-9384-F13C-43B99BD301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" t="34689" r="68" b="498"/>
            <a:stretch/>
          </p:blipFill>
          <p:spPr>
            <a:xfrm>
              <a:off x="1334309" y="1171852"/>
              <a:ext cx="9523379" cy="3155351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31177CAD-38E7-DA90-319B-B4224B537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8802" y="4427506"/>
              <a:ext cx="7954392" cy="736847"/>
            </a:xfrm>
            <a:prstGeom prst="rect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</p:pic>
      </p:grpSp>
      <p:pic>
        <p:nvPicPr>
          <p:cNvPr id="8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1DE4D924-8849-8B94-94AE-0486D48F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58" y="3250745"/>
            <a:ext cx="5827682" cy="340085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128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E05C2606-2CDC-7DD1-35AB-F49D8151E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68" y="523875"/>
            <a:ext cx="9960463" cy="3249135"/>
          </a:xfrm>
          <a:prstGeom prst="rect">
            <a:avLst/>
          </a:prstGeom>
        </p:spPr>
      </p:pic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B967488-D436-39B1-5B2E-E89B2161CC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733" y="4067173"/>
            <a:ext cx="6552045" cy="226695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54243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96B38F40-002E-3C1D-4C37-3FC47128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73" y="370607"/>
            <a:ext cx="9857254" cy="3888256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085FF68D-BDE1-7730-8610-107A0AC59718}"/>
              </a:ext>
            </a:extLst>
          </p:cNvPr>
          <p:cNvGrpSpPr/>
          <p:nvPr/>
        </p:nvGrpSpPr>
        <p:grpSpPr>
          <a:xfrm>
            <a:off x="124888" y="3987601"/>
            <a:ext cx="9656339" cy="2146412"/>
            <a:chOff x="266931" y="4258863"/>
            <a:chExt cx="9656339" cy="2146412"/>
          </a:xfrm>
        </p:grpSpPr>
        <p:pic>
          <p:nvPicPr>
            <p:cNvPr id="4" name="圖片 3" descr="一張含有 文字 的圖片&#10;&#10;自動產生的描述">
              <a:extLst>
                <a:ext uri="{FF2B5EF4-FFF2-40B4-BE49-F238E27FC236}">
                  <a16:creationId xmlns:a16="http://schemas.microsoft.com/office/drawing/2014/main" id="{CB30F8EF-F870-590C-B1AE-CF40E7139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8124" y="4258863"/>
              <a:ext cx="7175146" cy="98803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D3DC8A0A-4002-D7F8-FAAC-134BD39D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931" y="5420169"/>
              <a:ext cx="8373400" cy="985106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03D9C98D-83D7-C94F-E4DA-DC3A87BB2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391" y="5148907"/>
            <a:ext cx="5843033" cy="16462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55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>
            <a:extLst>
              <a:ext uri="{FF2B5EF4-FFF2-40B4-BE49-F238E27FC236}">
                <a16:creationId xmlns:a16="http://schemas.microsoft.com/office/drawing/2014/main" id="{C347B87B-0465-A90C-0E06-77282D13D56E}"/>
              </a:ext>
            </a:extLst>
          </p:cNvPr>
          <p:cNvGrpSpPr/>
          <p:nvPr/>
        </p:nvGrpSpPr>
        <p:grpSpPr>
          <a:xfrm>
            <a:off x="315012" y="412421"/>
            <a:ext cx="7028763" cy="6126633"/>
            <a:chOff x="2294641" y="334161"/>
            <a:chExt cx="7028763" cy="6126633"/>
          </a:xfrm>
        </p:grpSpPr>
        <p:pic>
          <p:nvPicPr>
            <p:cNvPr id="3" name="圖片 2" descr="一張含有 文字 的圖片&#10;&#10;自動產生的描述">
              <a:extLst>
                <a:ext uri="{FF2B5EF4-FFF2-40B4-BE49-F238E27FC236}">
                  <a16:creationId xmlns:a16="http://schemas.microsoft.com/office/drawing/2014/main" id="{2D65E68A-A8E3-DABA-A831-8ED7ED5ABA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19" b="1"/>
            <a:stretch/>
          </p:blipFill>
          <p:spPr>
            <a:xfrm>
              <a:off x="2294641" y="334161"/>
              <a:ext cx="7028763" cy="2257224"/>
            </a:xfrm>
            <a:prstGeom prst="rect">
              <a:avLst/>
            </a:prstGeom>
          </p:spPr>
        </p:pic>
        <p:pic>
          <p:nvPicPr>
            <p:cNvPr id="5" name="圖片 4" descr="一張含有 文字 的圖片&#10;&#10;自動產生的描述">
              <a:extLst>
                <a:ext uri="{FF2B5EF4-FFF2-40B4-BE49-F238E27FC236}">
                  <a16:creationId xmlns:a16="http://schemas.microsoft.com/office/drawing/2014/main" id="{7B297ED8-47A7-E066-BF83-B52468F61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4641" y="2591385"/>
              <a:ext cx="7028762" cy="3869409"/>
            </a:xfrm>
            <a:prstGeom prst="rect">
              <a:avLst/>
            </a:prstGeom>
          </p:spPr>
        </p:pic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40D11B27-D497-4D62-67D0-3DE520B8FF3D}"/>
              </a:ext>
            </a:extLst>
          </p:cNvPr>
          <p:cNvGrpSpPr/>
          <p:nvPr/>
        </p:nvGrpSpPr>
        <p:grpSpPr>
          <a:xfrm>
            <a:off x="7421628" y="2014996"/>
            <a:ext cx="4455360" cy="2828007"/>
            <a:chOff x="7488402" y="3110729"/>
            <a:chExt cx="4455360" cy="2828007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2D981D6E-41D9-B824-0FA6-BCB0DEA2AA65}"/>
                </a:ext>
              </a:extLst>
            </p:cNvPr>
            <p:cNvGrpSpPr/>
            <p:nvPr/>
          </p:nvGrpSpPr>
          <p:grpSpPr>
            <a:xfrm>
              <a:off x="7488402" y="3110729"/>
              <a:ext cx="4455360" cy="2387257"/>
              <a:chOff x="7516683" y="2658242"/>
              <a:chExt cx="4455360" cy="2387257"/>
            </a:xfrm>
          </p:grpSpPr>
          <p:pic>
            <p:nvPicPr>
              <p:cNvPr id="7" name="圖片 6" descr="一張含有 文字 的圖片&#10;&#10;自動產生的描述">
                <a:extLst>
                  <a:ext uri="{FF2B5EF4-FFF2-40B4-BE49-F238E27FC236}">
                    <a16:creationId xmlns:a16="http://schemas.microsoft.com/office/drawing/2014/main" id="{9731C015-4A13-E397-27CD-C78A4C1188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685" y="2658242"/>
                <a:ext cx="4455358" cy="1541516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11" name="圖片 10" descr="一張含有 文字 的圖片&#10;&#10;自動產生的描述">
                <a:extLst>
                  <a:ext uri="{FF2B5EF4-FFF2-40B4-BE49-F238E27FC236}">
                    <a16:creationId xmlns:a16="http://schemas.microsoft.com/office/drawing/2014/main" id="{1F4E2B30-A92B-2926-05DD-56276ADEF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6683" y="4294057"/>
                <a:ext cx="4455359" cy="751442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49E22061-AA7A-BFD4-7DFF-C469E180C6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8402" y="5592285"/>
              <a:ext cx="4455359" cy="346451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77264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ABEE9A20-1217-16D2-26E3-8AC997DC5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9" y="1154906"/>
            <a:ext cx="9826742" cy="454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85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5E5C2397-BB4F-A71E-00E2-9681A617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540" y="727969"/>
            <a:ext cx="8874919" cy="42665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9737429-E6CF-43CA-DF93-9C7CF8BB9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0" y="5481373"/>
            <a:ext cx="6275219" cy="4577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84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11</Words>
  <Application>Microsoft Office PowerPoint</Application>
  <PresentationFormat>寬螢幕</PresentationFormat>
  <Paragraphs>3</Paragraphs>
  <Slides>10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佈景主題</vt:lpstr>
      <vt:lpstr>Stochastic Calculus for Finance 2023/03/07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Stochastic Calculus for Finance</dc:title>
  <dc:creator>竣瑜 游</dc:creator>
  <cp:lastModifiedBy>竣瑜 游</cp:lastModifiedBy>
  <cp:revision>19</cp:revision>
  <dcterms:created xsi:type="dcterms:W3CDTF">2023-02-28T07:23:13Z</dcterms:created>
  <dcterms:modified xsi:type="dcterms:W3CDTF">2023-03-07T07:58:27Z</dcterms:modified>
</cp:coreProperties>
</file>